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16B4-B337-41B6-8C60-1A25EACD822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C89E-EB64-4020-B6CC-BCB130D1D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723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16B4-B337-41B6-8C60-1A25EACD822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C89E-EB64-4020-B6CC-BCB130D1D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646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16B4-B337-41B6-8C60-1A25EACD822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C89E-EB64-4020-B6CC-BCB130D1D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574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16B4-B337-41B6-8C60-1A25EACD822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C89E-EB64-4020-B6CC-BCB130D1D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341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16B4-B337-41B6-8C60-1A25EACD822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C89E-EB64-4020-B6CC-BCB130D1D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3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16B4-B337-41B6-8C60-1A25EACD822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C89E-EB64-4020-B6CC-BCB130D1D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809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16B4-B337-41B6-8C60-1A25EACD822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C89E-EB64-4020-B6CC-BCB130D1D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409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16B4-B337-41B6-8C60-1A25EACD822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C89E-EB64-4020-B6CC-BCB130D1D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026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16B4-B337-41B6-8C60-1A25EACD822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C89E-EB64-4020-B6CC-BCB130D1D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632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16B4-B337-41B6-8C60-1A25EACD822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C89E-EB64-4020-B6CC-BCB130D1D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740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16B4-B337-41B6-8C60-1A25EACD822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C89E-EB64-4020-B6CC-BCB130D1D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94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816B4-B337-41B6-8C60-1A25EACD8225}" type="datetimeFigureOut">
              <a:rPr lang="en-AU" smtClean="0"/>
              <a:t>23/03/2018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8C89E-EB64-4020-B6CC-BCB130D1DD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086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2940" y="1701911"/>
            <a:ext cx="9461679" cy="3591306"/>
          </a:xfrm>
        </p:spPr>
        <p:txBody>
          <a:bodyPr>
            <a:prstTxWarp prst="textSlantDown">
              <a:avLst/>
            </a:prstTxWarp>
          </a:bodyPr>
          <a:lstStyle/>
          <a:p>
            <a:r>
              <a:rPr lang="en-A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FUNDRAISER FOR TONGA</a:t>
            </a:r>
          </a:p>
        </p:txBody>
      </p:sp>
    </p:spTree>
    <p:extLst>
      <p:ext uri="{BB962C8B-B14F-4D97-AF65-F5344CB8AC3E}">
        <p14:creationId xmlns:p14="http://schemas.microsoft.com/office/powerpoint/2010/main" val="33245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FUNDRAISER FOR TONGA</vt:lpstr>
    </vt:vector>
  </TitlesOfParts>
  <Company>North Burnett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FUNDRAISER FOR TONGA</dc:title>
  <dc:creator>Jenny Wooldridge</dc:creator>
  <cp:lastModifiedBy>Jenny Wooldridge</cp:lastModifiedBy>
  <cp:revision>1</cp:revision>
  <dcterms:created xsi:type="dcterms:W3CDTF">2018-03-23T06:30:27Z</dcterms:created>
  <dcterms:modified xsi:type="dcterms:W3CDTF">2018-03-23T06:30:45Z</dcterms:modified>
</cp:coreProperties>
</file>